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9802475" cy="14401800"/>
  <p:notesSz cx="7010400" cy="9296400"/>
  <p:defaultTextStyle>
    <a:defPPr>
      <a:defRPr lang="es-ES"/>
    </a:defPPr>
    <a:lvl1pPr marL="0" algn="l" defTabSz="195453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7265" algn="l" defTabSz="195453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54530" algn="l" defTabSz="195453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31795" algn="l" defTabSz="195453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909060" algn="l" defTabSz="195453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86325" algn="l" defTabSz="195453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63590" algn="l" defTabSz="195453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40855" algn="l" defTabSz="195453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818120" algn="l" defTabSz="195453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1020" y="-102"/>
      </p:cViewPr>
      <p:guideLst>
        <p:guide orient="horz" pos="4536"/>
        <p:guide pos="62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C891-C2C0-498C-9DE9-C093FC645858}" type="datetimeFigureOut">
              <a:rPr lang="es-ES" smtClean="0"/>
              <a:pPr/>
              <a:t>21/07/2014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96901-C0B2-430C-AAF1-1D74752A32A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50729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990124" y="576740"/>
            <a:ext cx="17822228" cy="2400300"/>
          </a:xfrm>
          <a:prstGeom prst="rect">
            <a:avLst/>
          </a:prstGeom>
        </p:spPr>
        <p:txBody>
          <a:bodyPr vert="horz" lIns="195453" tIns="97727" rIns="195453" bIns="97727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90124" y="3360421"/>
            <a:ext cx="17822228" cy="9504522"/>
          </a:xfrm>
          <a:prstGeom prst="rect">
            <a:avLst/>
          </a:prstGeom>
        </p:spPr>
        <p:txBody>
          <a:bodyPr vert="horz" lIns="195453" tIns="97727" rIns="195453" bIns="97727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90124" y="13348336"/>
            <a:ext cx="4620578" cy="766763"/>
          </a:xfrm>
          <a:prstGeom prst="rect">
            <a:avLst/>
          </a:prstGeom>
        </p:spPr>
        <p:txBody>
          <a:bodyPr vert="horz" lIns="195453" tIns="97727" rIns="195453" bIns="97727" rtlCol="0" anchor="ctr"/>
          <a:lstStyle>
            <a:lvl1pPr algn="l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FC891-C2C0-498C-9DE9-C093FC645858}" type="datetimeFigureOut">
              <a:rPr lang="es-ES" smtClean="0"/>
              <a:pPr/>
              <a:t>21/07/2014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765846" y="13348336"/>
            <a:ext cx="6270784" cy="766763"/>
          </a:xfrm>
          <a:prstGeom prst="rect">
            <a:avLst/>
          </a:prstGeom>
        </p:spPr>
        <p:txBody>
          <a:bodyPr vert="horz" lIns="195453" tIns="97727" rIns="195453" bIns="97727" rtlCol="0" anchor="ctr"/>
          <a:lstStyle>
            <a:lvl1pPr algn="ctr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191774" y="13348336"/>
            <a:ext cx="4620578" cy="766763"/>
          </a:xfrm>
          <a:prstGeom prst="rect">
            <a:avLst/>
          </a:prstGeom>
        </p:spPr>
        <p:txBody>
          <a:bodyPr vert="horz" lIns="195453" tIns="97727" rIns="195453" bIns="97727" rtlCol="0" anchor="ctr"/>
          <a:lstStyle>
            <a:lvl1pPr algn="r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96901-C0B2-430C-AAF1-1D74752A32A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825312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1954530" rtl="0" eaLnBrk="1" latinLnBrk="0" hangingPunct="1">
        <a:spcBef>
          <a:spcPct val="0"/>
        </a:spcBef>
        <a:buNone/>
        <a:defRPr sz="9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2949" indent="-732949" algn="l" defTabSz="1954530" rtl="0" eaLnBrk="1" latinLnBrk="0" hangingPunct="1">
        <a:spcBef>
          <a:spcPct val="2000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1pPr>
      <a:lvl2pPr marL="1588056" indent="-610791" algn="l" defTabSz="1954530" rtl="0" eaLnBrk="1" latinLnBrk="0" hangingPunct="1">
        <a:spcBef>
          <a:spcPct val="20000"/>
        </a:spcBef>
        <a:buFont typeface="Arial" panose="020B0604020202020204" pitchFamily="34" charset="0"/>
        <a:buChar char="–"/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2443163" indent="-488633" algn="l" defTabSz="1954530" rtl="0" eaLnBrk="1" latinLnBrk="0" hangingPunct="1">
        <a:spcBef>
          <a:spcPct val="20000"/>
        </a:spcBef>
        <a:buFont typeface="Arial" panose="020B0604020202020204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3pPr>
      <a:lvl4pPr marL="3420428" indent="-488633" algn="l" defTabSz="1954530" rtl="0" eaLnBrk="1" latinLnBrk="0" hangingPunct="1">
        <a:spcBef>
          <a:spcPct val="20000"/>
        </a:spcBef>
        <a:buFont typeface="Arial" panose="020B0604020202020204" pitchFamily="34" charset="0"/>
        <a:buChar char="–"/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97693" indent="-488633" algn="l" defTabSz="1954530" rtl="0" eaLnBrk="1" latinLnBrk="0" hangingPunct="1">
        <a:spcBef>
          <a:spcPct val="20000"/>
        </a:spcBef>
        <a:buFont typeface="Arial" panose="020B0604020202020204" pitchFamily="34" charset="0"/>
        <a:buChar char="»"/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374958" indent="-488633" algn="l" defTabSz="195453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352223" indent="-488633" algn="l" defTabSz="195453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329488" indent="-488633" algn="l" defTabSz="195453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306753" indent="-488633" algn="l" defTabSz="195453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954530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977265" algn="l" defTabSz="1954530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954530" algn="l" defTabSz="1954530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931795" algn="l" defTabSz="1954530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4pPr>
      <a:lvl5pPr marL="3909060" algn="l" defTabSz="1954530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5pPr>
      <a:lvl6pPr marL="4886325" algn="l" defTabSz="1954530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6pPr>
      <a:lvl7pPr marL="5863590" algn="l" defTabSz="1954530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7pPr>
      <a:lvl8pPr marL="6840855" algn="l" defTabSz="1954530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8pPr>
      <a:lvl9pPr marL="7818120" algn="l" defTabSz="1954530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base">
              <a:spcAft>
                <a:spcPct val="0"/>
              </a:spcAft>
            </a:pPr>
            <a:r>
              <a:rPr lang="es-ES" sz="6600" b="1" smtClean="0"/>
              <a:t>EIA “CONTINUIDAD OPERACIONAL CERRO COLORADO”</a:t>
            </a:r>
            <a:endParaRPr lang="es-ES_tradnl" altLang="es-CL" sz="6600" b="1" dirty="0">
              <a:solidFill>
                <a:srgbClr val="FFFFFF"/>
              </a:solidFill>
              <a:latin typeface="Verdana" pitchFamily="34" charset="0"/>
              <a:sym typeface="Verdana Bold" charset="-52"/>
            </a:endParaRPr>
          </a:p>
        </p:txBody>
      </p:sp>
      <p:pic>
        <p:nvPicPr>
          <p:cNvPr id="3" name="2 Imagen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802475" cy="1440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6864859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CL" smtClean="0">
                <a:latin typeface="Verdana" pitchFamily="34" charset="0"/>
                <a:cs typeface="Verdana" pitchFamily="34" charset="0"/>
              </a:rPr>
              <a:t>Antecedentes generales</a:t>
            </a:r>
            <a:endParaRPr lang="es-ES" altLang="es-CL" dirty="0" smtClean="0">
              <a:latin typeface="Verdana" pitchFamily="34" charset="0"/>
              <a:cs typeface="Verdana" pitchFamily="34" charset="0"/>
            </a:endParaRPr>
          </a:p>
        </p:txBody>
      </p:sp>
      <p:pic>
        <p:nvPicPr>
          <p:cNvPr id="3" name="2 Imagen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802475" cy="1440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2605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CL" smtClean="0">
                <a:latin typeface="Verdana" pitchFamily="34" charset="0"/>
                <a:cs typeface="Verdana" pitchFamily="34" charset="0"/>
              </a:rPr>
              <a:t>Localización</a:t>
            </a:r>
            <a:endParaRPr lang="es-ES" altLang="es-CL" dirty="0" smtClean="0">
              <a:latin typeface="Verdana" pitchFamily="34" charset="0"/>
              <a:cs typeface="Verdana" pitchFamily="34" charset="0"/>
            </a:endParaRPr>
          </a:p>
        </p:txBody>
      </p:sp>
      <p:pic>
        <p:nvPicPr>
          <p:cNvPr id="3" name="2 Imagen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802475" cy="1440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77419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Alcances del Proyecto</a:t>
            </a:r>
            <a:endParaRPr lang="es-CL" dirty="0"/>
          </a:p>
        </p:txBody>
      </p:sp>
      <p:pic>
        <p:nvPicPr>
          <p:cNvPr id="3" name="2 Imagen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802475" cy="1440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40229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Alcances en Sector Lagunillas</a:t>
            </a:r>
            <a:endParaRPr lang="es-CL" dirty="0"/>
          </a:p>
        </p:txBody>
      </p:sp>
      <p:pic>
        <p:nvPicPr>
          <p:cNvPr id="3" name="2 Imagen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802475" cy="1440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98061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Pronunciamiento Seremi Medio Ambiente</a:t>
            </a:r>
            <a:endParaRPr lang="es-CL" dirty="0"/>
          </a:p>
        </p:txBody>
      </p:sp>
      <p:pic>
        <p:nvPicPr>
          <p:cNvPr id="3" name="2 Imagen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802475" cy="1440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700480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21</Words>
  <Application>Microsoft Office PowerPoint</Application>
  <PresentationFormat>Personalizado</PresentationFormat>
  <Paragraphs>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EIA “CONTINUIDAD OPERACIONAL CERRO COLORADO”</vt:lpstr>
      <vt:lpstr>Antecedentes generales</vt:lpstr>
      <vt:lpstr>Localización</vt:lpstr>
      <vt:lpstr>Alcances del Proyecto</vt:lpstr>
      <vt:lpstr>Alcances en Sector Lagunillas</vt:lpstr>
      <vt:lpstr>Pronunciamiento Seremi Medio Ambiente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EIA “CONTINUIDAD OPERACIONAL CERRO COLORADO”</dc:title>
  <dc:creator>Juan Carlos Liendo Salas</dc:creator>
  <cp:lastModifiedBy>EMPRESA</cp:lastModifiedBy>
  <cp:revision>2</cp:revision>
  <cp:lastPrinted>2014-07-21T16:21:57Z</cp:lastPrinted>
  <dcterms:created xsi:type="dcterms:W3CDTF">2014-07-21T15:07:28Z</dcterms:created>
  <dcterms:modified xsi:type="dcterms:W3CDTF">2014-07-21T23:55:52Z</dcterms:modified>
</cp:coreProperties>
</file>